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60" r:id="rId4"/>
    <p:sldId id="262" r:id="rId5"/>
    <p:sldId id="266" r:id="rId6"/>
    <p:sldId id="264" r:id="rId7"/>
    <p:sldId id="265" r:id="rId8"/>
    <p:sldId id="261" r:id="rId9"/>
    <p:sldId id="268" r:id="rId10"/>
    <p:sldId id="263" r:id="rId11"/>
    <p:sldId id="267" r:id="rId12"/>
    <p:sldId id="269" r:id="rId13"/>
    <p:sldId id="7140" r:id="rId14"/>
    <p:sldId id="7138" r:id="rId15"/>
    <p:sldId id="713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ton Cheung" initials="BC" lastIdx="1" clrIdx="0">
    <p:extLst>
      <p:ext uri="{19B8F6BF-5375-455C-9EA6-DF929625EA0E}">
        <p15:presenceInfo xmlns:p15="http://schemas.microsoft.com/office/powerpoint/2012/main" userId="ee1832e75b684e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88" autoAdjust="0"/>
    <p:restoredTop sz="94660"/>
  </p:normalViewPr>
  <p:slideViewPr>
    <p:cSldViewPr snapToGrid="0">
      <p:cViewPr varScale="1">
        <p:scale>
          <a:sx n="90" d="100"/>
          <a:sy n="90" d="100"/>
        </p:scale>
        <p:origin x="232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E245-0A5D-4128-A689-E40A35B8CA58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D9C-E701-4B2C-A3DC-210620AC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BB8CB-95E7-3549-9245-188B3B973B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1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3B21-51C5-45C6-979A-E25132A3E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D998A-D5B5-48DA-9289-29666C30E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CA7BC-ED16-460F-A2D5-D22160DC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ACBAD-540A-412C-977D-0A7C9BD3F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1D1D6-2D7E-43F6-BF28-AE26566A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9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0BB19-D4FB-456D-BB6E-67A8ABB28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276F95-BE87-4D04-9B02-D2A04DE6A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DEBE-D8A9-4E23-8AB5-F94BE9B7C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66966-38C8-4ACE-83F2-C09AB3C3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183D-55FF-45B7-BFB7-E614B96A7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DCD10-7BB1-4F2B-B7DC-8B497DCCC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CFF47-E4D0-4005-9F3E-51C8633FF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11E4-8712-4198-9D59-8B7B7C6E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3BA31-2B87-463C-89BE-9E014BA7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CE51-B89C-4085-8BF7-BD1A9E7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5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EBDC-E695-4618-8E63-615026DF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F73F-7C70-429B-86A0-5CD28BDC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10A1-2CC1-4F6C-ABFB-AE85E7C4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00D2-ADD7-41FA-A713-3D1668175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D2D45-6AD7-4140-BEA1-12E63B80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7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B23B1-883D-4509-A287-9C07FEB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A4AC1-2714-4DA6-902C-5B2DF7445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6942A-4C8A-4EAC-B386-6E0A85A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3070-CB85-4DE8-AEBD-1E1F047D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2776F-2046-447F-BF97-8C5188D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5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038-BE6B-4673-9FD7-561DF35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969E-6C6D-4273-A65F-A8604DEE4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B3C6F1-17FD-4225-9D07-253F57D77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92189-3736-4B59-9886-F849C6CD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18D5F-565F-4E80-A4AF-C4CD65EC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D1386-2CDD-4351-AF9B-0746A414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9085B-89C4-4B8E-A7A4-E24E7C03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963E-B4C4-4FBC-9D25-1BFEC9DC5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C2EBC-CCF9-42B9-99FB-E9345AA99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D4282-3CF6-4B1B-A3B0-11F365CD5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8FA68-38A2-4FAA-A19E-FF632B602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ACEC9-69A7-4660-B3A3-4866BEA5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16333-A527-4DE1-9BB2-31AC5DDF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19F35-658B-4604-8E0B-A00F9BB2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6631-A6E5-4855-8BDC-75F096567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C5AFE-6B73-45A8-83F9-6E858268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488A70-C742-471D-8F67-E9C46AD5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81307-053D-4212-BF79-DC61A7B2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3B21B-55A3-4112-8158-1944F295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68781F-80CA-44A1-AE52-2157517C7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F8619-32E3-47AA-87B8-217085C9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A867B-90F2-4421-96D9-12D9275FE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21DDF-A8FC-48DD-A472-227D595A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34E11-7628-4969-806B-C650FAF4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B7239-8BAF-4ECA-95DE-A912D02B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17B2B-F95C-445E-A34A-0F819DF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11C4-EAC0-4ECF-B8EC-2C589FB3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8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0766-9A5B-4532-A3AD-CC0A54D8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2493D3-E8C0-4EE8-9875-2F24B009E0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8275F-3FCA-440E-9798-6F7E282E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A8AC4-9FB0-4031-A41F-F8638370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D852D-B70C-4362-A478-98AEE124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227D1F-8BDB-4937-B3FF-1663B8FD8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50FB7-489C-4F90-83CF-BE1814555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E029-0C52-4A43-BEA7-304238EA2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C9F9-0445-4EB5-883D-20F4DDDA9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DBEB-DC66-4E3D-98BD-602FDD420E3B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6290-2E4A-4E33-9C5C-ABC40001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71B7-AC85-4B1B-A126-448A124F3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innovativegenomics.org/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A248-EE63-489A-9FB1-E365225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Potential outcomes of on- and off-target genome editing</a:t>
            </a:r>
          </a:p>
        </p:txBody>
      </p:sp>
      <p:pic>
        <p:nvPicPr>
          <p:cNvPr id="5" name="Picture 4" descr="A diagram of dna sequence&#10;&#10;Description automatically generated">
            <a:extLst>
              <a:ext uri="{FF2B5EF4-FFF2-40B4-BE49-F238E27FC236}">
                <a16:creationId xmlns:a16="http://schemas.microsoft.com/office/drawing/2014/main" id="{3C8F427F-B56C-E899-F5E0-4AFA8B93F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303325"/>
            <a:ext cx="7772400" cy="555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1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Two methods for creating slick cattle that are good milk producers</a:t>
            </a:r>
          </a:p>
        </p:txBody>
      </p:sp>
      <p:pic>
        <p:nvPicPr>
          <p:cNvPr id="4" name="Picture 3" descr="A diagram of milk production&#10;&#10;Description automatically generated">
            <a:extLst>
              <a:ext uri="{FF2B5EF4-FFF2-40B4-BE49-F238E27FC236}">
                <a16:creationId xmlns:a16="http://schemas.microsoft.com/office/drawing/2014/main" id="{A1514B73-DF13-1F57-6DB2-8A274D514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75" y="1016254"/>
            <a:ext cx="5304249" cy="584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50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can make plants better at converting the sun's energy into biomass.</a:t>
            </a:r>
          </a:p>
        </p:txBody>
      </p:sp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AEE1492-0B7B-76EE-A9D2-C0D66A3A0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723"/>
            <a:ext cx="12192000" cy="556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28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Joint decision-making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01AD3AD-114E-9612-146B-779300182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1325563"/>
            <a:ext cx="48260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Two approaches for tackling the spread of Lyme disease on Nantucket</a:t>
            </a:r>
          </a:p>
        </p:txBody>
      </p:sp>
      <p:pic>
        <p:nvPicPr>
          <p:cNvPr id="4" name="Picture 3" descr="A screenshot of a graph&#10;&#10;Description automatically generated">
            <a:extLst>
              <a:ext uri="{FF2B5EF4-FFF2-40B4-BE49-F238E27FC236}">
                <a16:creationId xmlns:a16="http://schemas.microsoft.com/office/drawing/2014/main" id="{EADC6EBE-D32C-5357-A7B4-51311D12F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" y="1325563"/>
            <a:ext cx="11158538" cy="50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2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Image credit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9A4429-147C-4C4E-A7C3-FE41714CD09F}"/>
              </a:ext>
            </a:extLst>
          </p:cNvPr>
          <p:cNvSpPr txBox="1">
            <a:spLocks/>
          </p:cNvSpPr>
          <p:nvPr/>
        </p:nvSpPr>
        <p:spPr>
          <a:xfrm>
            <a:off x="457200" y="1325563"/>
            <a:ext cx="10680700" cy="516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illustrations are licensed under a Creative Commons Attribution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NonCommercial-ShareAlike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these images but must credit them as follows with a link to the source page: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Innovative Genomics Institute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may adapt these images but must note that the final product is altered, e.g. "Adapted from an image by Innovative Genomics Institute." 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Credit/link can appear anywhere on or near the image, but must be reasonably easy to find.</a:t>
            </a:r>
          </a:p>
        </p:txBody>
      </p:sp>
    </p:spTree>
    <p:extLst>
      <p:ext uri="{BB962C8B-B14F-4D97-AF65-F5344CB8AC3E}">
        <p14:creationId xmlns:p14="http://schemas.microsoft.com/office/powerpoint/2010/main" val="1004658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69D2FA20-E759-4819-90AB-587FE011C8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2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2863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could make some endangered plant species more resilient, allowing their wild populations to rebound.</a:t>
            </a:r>
          </a:p>
        </p:txBody>
      </p:sp>
      <p:pic>
        <p:nvPicPr>
          <p:cNvPr id="4" name="Picture 3" descr="A green trees with a black background&#10;&#10;Description automatically generated">
            <a:extLst>
              <a:ext uri="{FF2B5EF4-FFF2-40B4-BE49-F238E27FC236}">
                <a16:creationId xmlns:a16="http://schemas.microsoft.com/office/drawing/2014/main" id="{7E419298-6DCD-5BB4-F316-E808301C4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78" y="2483556"/>
            <a:ext cx="11098844" cy="288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Risks to Vulnerable Populations</a:t>
            </a:r>
          </a:p>
        </p:txBody>
      </p:sp>
      <p:pic>
        <p:nvPicPr>
          <p:cNvPr id="4" name="Picture 3" descr="A blue and white globe&#10;&#10;Description automatically generated">
            <a:extLst>
              <a:ext uri="{FF2B5EF4-FFF2-40B4-BE49-F238E27FC236}">
                <a16:creationId xmlns:a16="http://schemas.microsoft.com/office/drawing/2014/main" id="{FC4C281F-9E78-9FF0-88A5-D90BDBD60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325563"/>
            <a:ext cx="508000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1158538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Somatic-cell editing versus germline-cell editing</a:t>
            </a:r>
          </a:p>
        </p:txBody>
      </p:sp>
      <p:pic>
        <p:nvPicPr>
          <p:cNvPr id="4" name="Picture 3" descr="A diagram of a person and a child&#10;&#10;Description automatically generated">
            <a:extLst>
              <a:ext uri="{FF2B5EF4-FFF2-40B4-BE49-F238E27FC236}">
                <a16:creationId xmlns:a16="http://schemas.microsoft.com/office/drawing/2014/main" id="{9E1DFF76-9B75-38BA-F1C5-EFD112610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23" y="1325563"/>
            <a:ext cx="10674153" cy="510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97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Prevention vs. treatment vs. enhancement</a:t>
            </a:r>
          </a:p>
        </p:txBody>
      </p:sp>
      <p:pic>
        <p:nvPicPr>
          <p:cNvPr id="4" name="Picture 3" descr="A yellow flower with green stems&#10;&#10;Description automatically generated">
            <a:extLst>
              <a:ext uri="{FF2B5EF4-FFF2-40B4-BE49-F238E27FC236}">
                <a16:creationId xmlns:a16="http://schemas.microsoft.com/office/drawing/2014/main" id="{A7535238-AC16-2BD9-7DDD-35775C49C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1" y="1703387"/>
            <a:ext cx="12039157" cy="345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47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Improving xenotransplantation with CRISPR</a:t>
            </a:r>
          </a:p>
        </p:txBody>
      </p:sp>
      <p:pic>
        <p:nvPicPr>
          <p:cNvPr id="4" name="Picture 3" descr="A diagram of a liver&#10;&#10;Description automatically generated">
            <a:extLst>
              <a:ext uri="{FF2B5EF4-FFF2-40B4-BE49-F238E27FC236}">
                <a16:creationId xmlns:a16="http://schemas.microsoft.com/office/drawing/2014/main" id="{86D1AC80-ED17-CE0A-F339-054103FE4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789550"/>
            <a:ext cx="7772400" cy="60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12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Methods to engineer plants</a:t>
            </a:r>
          </a:p>
        </p:txBody>
      </p:sp>
      <p:pic>
        <p:nvPicPr>
          <p:cNvPr id="4" name="Picture 3" descr="A diagram of a plant&#10;&#10;Description automatically generated">
            <a:extLst>
              <a:ext uri="{FF2B5EF4-FFF2-40B4-BE49-F238E27FC236}">
                <a16:creationId xmlns:a16="http://schemas.microsoft.com/office/drawing/2014/main" id="{3E5ACF80-6CF7-7954-2B7E-B3AA47A23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940" y="662781"/>
            <a:ext cx="8476120" cy="619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6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Climate change threatens crops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E80A92-FC05-D5CB-17F5-3F04706B0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261"/>
            <a:ext cx="12192000" cy="349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30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to stop modified plants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from breeding</a:t>
            </a:r>
          </a:p>
        </p:txBody>
      </p:sp>
      <p:pic>
        <p:nvPicPr>
          <p:cNvPr id="3" name="Picture 2" descr="A picture containing plant, flower, vector graphics&#10;&#10;Description automatically generated">
            <a:extLst>
              <a:ext uri="{FF2B5EF4-FFF2-40B4-BE49-F238E27FC236}">
                <a16:creationId xmlns:a16="http://schemas.microsoft.com/office/drawing/2014/main" id="{E3574062-E847-7C07-3EE0-6E1923824D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02" y="1077110"/>
            <a:ext cx="9665796" cy="57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13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10665</TotalTime>
  <Words>190</Words>
  <Application>Microsoft Macintosh PowerPoint</Application>
  <PresentationFormat>Widescreen</PresentationFormat>
  <Paragraphs>22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Potential outcomes of on- and off-target genome editing</vt:lpstr>
      <vt:lpstr>Genome editing could make some endangered plant species more resilient, allowing their wild populations to rebound.</vt:lpstr>
      <vt:lpstr>Risks to Vulnerable Populations</vt:lpstr>
      <vt:lpstr>Somatic-cell editing versus germline-cell editing</vt:lpstr>
      <vt:lpstr>Prevention vs. treatment vs. enhancement</vt:lpstr>
      <vt:lpstr>Improving xenotransplantation with CRISPR</vt:lpstr>
      <vt:lpstr>Methods to engineer plants</vt:lpstr>
      <vt:lpstr>Climate change threatens crops</vt:lpstr>
      <vt:lpstr>Genome editing to stop modified plants from breeding</vt:lpstr>
      <vt:lpstr>Two methods for creating slick cattle that are good milk producers</vt:lpstr>
      <vt:lpstr>Genome editing can make plants better at converting the sun's energy into biomass.</vt:lpstr>
      <vt:lpstr>Joint decision-making</vt:lpstr>
      <vt:lpstr>Two approaches for tackling the spread of Lyme disease on Nantucket</vt:lpstr>
      <vt:lpstr>Image credit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Benton Cheung</dc:creator>
  <cp:lastModifiedBy>Glenn Ramit</cp:lastModifiedBy>
  <cp:revision>34</cp:revision>
  <dcterms:created xsi:type="dcterms:W3CDTF">2021-07-20T23:33:00Z</dcterms:created>
  <dcterms:modified xsi:type="dcterms:W3CDTF">2024-11-20T23:49:16Z</dcterms:modified>
</cp:coreProperties>
</file>