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9" r:id="rId3"/>
    <p:sldId id="260" r:id="rId4"/>
    <p:sldId id="261" r:id="rId5"/>
    <p:sldId id="262" r:id="rId6"/>
    <p:sldId id="266" r:id="rId7"/>
    <p:sldId id="264" r:id="rId8"/>
    <p:sldId id="265" r:id="rId9"/>
    <p:sldId id="267" r:id="rId10"/>
    <p:sldId id="268" r:id="rId11"/>
    <p:sldId id="263" r:id="rId12"/>
    <p:sldId id="269" r:id="rId13"/>
    <p:sldId id="7140" r:id="rId14"/>
    <p:sldId id="7141" r:id="rId15"/>
    <p:sldId id="7143" r:id="rId16"/>
    <p:sldId id="7144" r:id="rId17"/>
    <p:sldId id="7145" r:id="rId18"/>
    <p:sldId id="7146" r:id="rId19"/>
    <p:sldId id="7147" r:id="rId20"/>
    <p:sldId id="7142" r:id="rId21"/>
    <p:sldId id="7138" r:id="rId22"/>
    <p:sldId id="713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ton Cheung" initials="BC" lastIdx="1" clrIdx="0">
    <p:extLst>
      <p:ext uri="{19B8F6BF-5375-455C-9EA6-DF929625EA0E}">
        <p15:presenceInfo xmlns:p15="http://schemas.microsoft.com/office/powerpoint/2012/main" userId="ee1832e75b684e1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77" autoAdjust="0"/>
    <p:restoredTop sz="94660"/>
  </p:normalViewPr>
  <p:slideViewPr>
    <p:cSldViewPr snapToGrid="0">
      <p:cViewPr varScale="1">
        <p:scale>
          <a:sx n="178" d="100"/>
          <a:sy n="178" d="100"/>
        </p:scale>
        <p:origin x="192" y="1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B0E245-0A5D-4128-A689-E40A35B8CA58}" type="datetimeFigureOut">
              <a:rPr lang="en-US" smtClean="0"/>
              <a:t>9/8/22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D9C-E701-4B2C-A3DC-210620ACD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24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DBB8CB-95E7-3549-9245-188B3B973B2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2719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03B21-51C5-45C6-979A-E25132A3E9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DD998A-D5B5-48DA-9289-29666C30E8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CA7BC-ED16-460F-A2D5-D22160DC9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9/8/22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ACBAD-540A-412C-977D-0A7C9BD3F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E1D1D6-2D7E-43F6-BF28-AE26566A0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290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0BB19-D4FB-456D-BB6E-67A8ABB28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276F95-BE87-4D04-9B02-D2A04DE6AE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8DEBE-D8A9-4E23-8AB5-F94BE9B7C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9/8/22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66966-38C8-4ACE-83F2-C09AB3C36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3183D-55FF-45B7-BFB7-E614B96A7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549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DDCD10-7BB1-4F2B-B7DC-8B497DCCC8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8CFF47-E4D0-4005-9F3E-51C8633FF6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D11E4-8712-4198-9D59-8B7B7C6EA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9/8/22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33BA31-2B87-463C-89BE-9E014BA7E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11CE51-B89C-4085-8BF7-BD1A9E75D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455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FEBDC-E695-4618-8E63-615026DFC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3F73F-7C70-429B-86A0-5CD28BDC2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3410A1-2CC1-4F6C-ABFB-AE85E7C4D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9/8/22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500D2-ADD7-41FA-A713-3D1668175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D2D45-6AD7-4140-BEA1-12E63B805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070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B23B1-883D-4509-A287-9C07FEB9E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FA4AC1-2714-4DA6-902C-5B2DF7445D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26942A-4C8A-4EAC-B386-6E0A85A4B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9/8/22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83070-CB85-4DE8-AEBD-1E1F047DC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32776F-2046-447F-BF97-8C5188D1A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356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28038-BE6B-4673-9FD7-561DF3516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3969E-6C6D-4273-A65F-A8604DEE4F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B3C6F1-17FD-4225-9D07-253F57D77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C92189-3736-4B59-9886-F849C6CD8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9/8/22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618D5F-565F-4E80-A4AF-C4CD65EC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5D1386-2CDD-4351-AF9B-0746A4145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848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9085B-89C4-4B8E-A7A4-E24E7C03B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4963E-B4C4-4FBC-9D25-1BFEC9DC5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8C2EBC-CCF9-42B9-99FB-E9345AA994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D4282-3CF6-4B1B-A3B0-11F365CD55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C8FA68-38A2-4FAA-A19E-FF632B602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D8ACEC9-69A7-4660-B3A3-4866BEA53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9/8/22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616333-A527-4DE1-9BB2-31AC5DDF5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619F35-658B-4604-8E0B-A00F9BB25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072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6631-A6E5-4855-8BDC-75F096567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BC5AFE-6B73-45A8-83F9-6E8582681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9/8/22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488A70-C742-471D-8F67-E9C46AD54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B81307-053D-4212-BF79-DC61A7B2D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90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D3B21B-55A3-4112-8158-1944F2952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9/8/22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68781F-80CA-44A1-AE52-2157517C7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6F8619-32E3-47AA-87B8-217085C9E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21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A867B-90F2-4421-96D9-12D9275FE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221DDF-A8FC-48DD-A472-227D595AE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334E11-7628-4969-806B-C650FAF4E0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CB7239-8BAF-4ECA-95DE-A912D02B2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9/8/22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F17B2B-F95C-445E-A34A-0F819DFFC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0711C4-EAC0-4ECF-B8EC-2C589FB3A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580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D0766-9A5B-4532-A3AD-CC0A54D8A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2493D3-E8C0-4EE8-9875-2F24B009E0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B8275F-3FCA-440E-9798-6F7E282E25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6A8AC4-9FB0-4031-A41F-F86383705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9/8/22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3D852D-B70C-4362-A478-98AEE1247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227D1F-8BDB-4937-B3FF-1663B8FD8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539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B50FB7-489C-4F90-83CF-BE1814555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DEE029-0C52-4A43-BEA7-304238EA2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6CC9F9-0445-4EB5-883D-20F4DDDA95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BDBEB-DC66-4E3D-98BD-602FDD420E3B}" type="datetimeFigureOut">
              <a:rPr lang="en-US" smtClean="0"/>
              <a:t>9/8/22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D26290-2E4A-4E33-9C5C-ABC40001F9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F71B7-AC85-4B1B-A126-448A124F39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680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innovativegenomics.org/" TargetMode="Externa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EA248-EE63-489A-9FB1-E36522570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Methods to engineer plants</a:t>
            </a:r>
          </a:p>
        </p:txBody>
      </p:sp>
      <p:pic>
        <p:nvPicPr>
          <p:cNvPr id="4" name="Picture 3" descr="Timeline&#10;&#10;Description automatically generated with low confidence">
            <a:extLst>
              <a:ext uri="{FF2B5EF4-FFF2-40B4-BE49-F238E27FC236}">
                <a16:creationId xmlns:a16="http://schemas.microsoft.com/office/drawing/2014/main" id="{07DBECF3-AA7F-72D0-3CC1-E9CCFA32E0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045" y="870742"/>
            <a:ext cx="8185909" cy="598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513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Genome editing to stop modified plants</a:t>
            </a:r>
            <a:b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from breeding</a:t>
            </a:r>
          </a:p>
        </p:txBody>
      </p:sp>
      <p:pic>
        <p:nvPicPr>
          <p:cNvPr id="3" name="Picture 2" descr="A picture containing plant, flower, vector graphics&#10;&#10;Description automatically generated">
            <a:extLst>
              <a:ext uri="{FF2B5EF4-FFF2-40B4-BE49-F238E27FC236}">
                <a16:creationId xmlns:a16="http://schemas.microsoft.com/office/drawing/2014/main" id="{E3574062-E847-7C07-3EE0-6E1923824D8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102" y="1077110"/>
            <a:ext cx="9665796" cy="578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313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Genome editing could make some</a:t>
            </a:r>
            <a:b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endangered plant species more resilient</a:t>
            </a:r>
          </a:p>
        </p:txBody>
      </p:sp>
      <p:pic>
        <p:nvPicPr>
          <p:cNvPr id="3" name="Picture 2" descr="A picture containing text, tree, plant, night sky&#10;&#10;Description automatically generated">
            <a:extLst>
              <a:ext uri="{FF2B5EF4-FFF2-40B4-BE49-F238E27FC236}">
                <a16:creationId xmlns:a16="http://schemas.microsoft.com/office/drawing/2014/main" id="{47961AE3-A563-57CC-CE13-522A976365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2477"/>
            <a:ext cx="12192000" cy="3173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350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The process for creating livestock using embryonic genome engineering</a:t>
            </a:r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76680EBA-E290-2B1B-45FE-A314E1285E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065823"/>
            <a:ext cx="11734800" cy="5792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770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The process of cloning in mammals</a:t>
            </a:r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EE2DACBB-1BD5-AAEA-C758-EE25F42BA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870243"/>
            <a:ext cx="11734800" cy="5987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72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The process of using altered sperm to create genome-edited livestock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655B90F-3042-0ACD-4F6E-4D1BEDCAA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" y="1325563"/>
            <a:ext cx="10629900" cy="524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28273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Genome editing for single-sex offspring</a:t>
            </a:r>
          </a:p>
        </p:txBody>
      </p:sp>
      <p:pic>
        <p:nvPicPr>
          <p:cNvPr id="3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8210C7B5-51C9-92B6-E3AB-21CEF82D2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994" y="1051009"/>
            <a:ext cx="6722011" cy="591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04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Selecting male eggs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DF6392B4-9E1F-5660-07F6-42839F2B0D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715" y="709425"/>
            <a:ext cx="9534569" cy="614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8927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Increasing muscle mass</a:t>
            </a:r>
          </a:p>
        </p:txBody>
      </p:sp>
      <p:pic>
        <p:nvPicPr>
          <p:cNvPr id="3" name="Picture 2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3CDED6F2-D00A-134F-3B96-2BE212404B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959" y="747897"/>
            <a:ext cx="6912082" cy="611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5673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Protection from disease</a:t>
            </a:r>
          </a:p>
        </p:txBody>
      </p:sp>
      <p:pic>
        <p:nvPicPr>
          <p:cNvPr id="5" name="Picture 4" descr="Logo&#10;&#10;Description automatically generated with medium confidence">
            <a:extLst>
              <a:ext uri="{FF2B5EF4-FFF2-40B4-BE49-F238E27FC236}">
                <a16:creationId xmlns:a16="http://schemas.microsoft.com/office/drawing/2014/main" id="{915834D0-E7AD-1FAB-F1AD-339977F68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042" y="956840"/>
            <a:ext cx="8885916" cy="590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8211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Improving heat tolerance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74BA4DC-FC90-A834-58D9-65C63CFA2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935" y="1325563"/>
            <a:ext cx="9846129" cy="518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7779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Creating genome-edited plants</a:t>
            </a:r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28EB67FF-D1E9-35D9-392C-9ED0D0E36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748" y="860576"/>
            <a:ext cx="5962503" cy="602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036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Reduced allergenicity</a:t>
            </a:r>
          </a:p>
        </p:txBody>
      </p:sp>
      <p:pic>
        <p:nvPicPr>
          <p:cNvPr id="5" name="Picture 4" descr="A picture containing pool ball, vector graphics&#10;&#10;Description automatically generated">
            <a:extLst>
              <a:ext uri="{FF2B5EF4-FFF2-40B4-BE49-F238E27FC236}">
                <a16:creationId xmlns:a16="http://schemas.microsoft.com/office/drawing/2014/main" id="{D88D426A-7109-1BF7-6448-97D4BDC0FA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254" y="873017"/>
            <a:ext cx="9383491" cy="598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1230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Image credit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69A4429-147C-4C4E-A7C3-FE41714CD09F}"/>
              </a:ext>
            </a:extLst>
          </p:cNvPr>
          <p:cNvSpPr txBox="1">
            <a:spLocks/>
          </p:cNvSpPr>
          <p:nvPr/>
        </p:nvSpPr>
        <p:spPr>
          <a:xfrm>
            <a:off x="457200" y="1325563"/>
            <a:ext cx="10680700" cy="51641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These illustrations are licensed under a Creative Commons Attribution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NonCommercial-ShareAlike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4.0 International License.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can use these images but must credit them as follows with a link to the source page: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Innovative Genomics Institute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may adapt these images but must note that the final product is altered, e.g. "Adapted from an image by Innovative Genomics Institute." 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Credit/link can appear anywhere on or near the image, but must be reasonably easy to find.</a:t>
            </a:r>
          </a:p>
        </p:txBody>
      </p:sp>
    </p:spTree>
    <p:extLst>
      <p:ext uri="{BB962C8B-B14F-4D97-AF65-F5344CB8AC3E}">
        <p14:creationId xmlns:p14="http://schemas.microsoft.com/office/powerpoint/2010/main" val="10046586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69D2FA20-E759-4819-90AB-587FE011C8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23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"Breaking" genes to figure out what they do</a:t>
            </a:r>
          </a:p>
        </p:txBody>
      </p:sp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636F347-597B-B08A-4E00-2DF7DCED80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801" y="1053609"/>
            <a:ext cx="7008397" cy="580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093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Climate change threatens crops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E80A92-FC05-D5CB-17F5-3F04706B04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261"/>
            <a:ext cx="12192000" cy="349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230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Genomic strategies for protecting plants</a:t>
            </a:r>
          </a:p>
        </p:txBody>
      </p:sp>
      <p:pic>
        <p:nvPicPr>
          <p:cNvPr id="3" name="Picture 2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7CFD2F6D-951D-3A54-3B4A-F9DE6993D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914" y="881695"/>
            <a:ext cx="6800172" cy="597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97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CRISPR genome editing could be used to prevent mushrooms and other produce from turning brown</a:t>
            </a:r>
          </a:p>
        </p:txBody>
      </p:sp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9F67E055-5BB1-49C0-C82C-260D06282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3492"/>
            <a:ext cx="12192000" cy="5291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547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Genome editing could be used to boost the nutrient content of some common foods.</a:t>
            </a:r>
          </a:p>
        </p:txBody>
      </p:sp>
      <p:pic>
        <p:nvPicPr>
          <p:cNvPr id="3" name="Picture 2" descr="A picture containing text, clipart, vector graphics, screenshot&#10;&#10;Description automatically generated">
            <a:extLst>
              <a:ext uri="{FF2B5EF4-FFF2-40B4-BE49-F238E27FC236}">
                <a16:creationId xmlns:a16="http://schemas.microsoft.com/office/drawing/2014/main" id="{9EC406AE-E90D-0889-7901-EC0FD15BB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7061"/>
            <a:ext cx="12192000" cy="542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012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Genome editing can make plants produce medicinal and industrial compounds.</a:t>
            </a:r>
          </a:p>
        </p:txBody>
      </p:sp>
      <p:pic>
        <p:nvPicPr>
          <p:cNvPr id="3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22B0F9F9-1343-98FA-8208-FA49956D8F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055" y="1331914"/>
            <a:ext cx="8979889" cy="552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362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Genome editing can make plants better at converting the sun's energy into biomass.</a:t>
            </a:r>
          </a:p>
        </p:txBody>
      </p:sp>
      <p:pic>
        <p:nvPicPr>
          <p:cNvPr id="3" name="Picture 2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1AEE1492-0B7B-76EE-A9D2-C0D66A3A0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723"/>
            <a:ext cx="12192000" cy="556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28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10655</TotalTime>
  <Words>234</Words>
  <Application>Microsoft Macintosh PowerPoint</Application>
  <PresentationFormat>Widescreen</PresentationFormat>
  <Paragraphs>29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Methods to engineer plants</vt:lpstr>
      <vt:lpstr>Creating genome-edited plants</vt:lpstr>
      <vt:lpstr>"Breaking" genes to figure out what they do</vt:lpstr>
      <vt:lpstr>Climate change threatens crops</vt:lpstr>
      <vt:lpstr>Genomic strategies for protecting plants</vt:lpstr>
      <vt:lpstr>CRISPR genome editing could be used to prevent mushrooms and other produce from turning brown</vt:lpstr>
      <vt:lpstr>Genome editing could be used to boost the nutrient content of some common foods.</vt:lpstr>
      <vt:lpstr>Genome editing can make plants produce medicinal and industrial compounds.</vt:lpstr>
      <vt:lpstr>Genome editing can make plants better at converting the sun's energy into biomass.</vt:lpstr>
      <vt:lpstr>Genome editing to stop modified plants from breeding</vt:lpstr>
      <vt:lpstr>Genome editing could make some endangered plant species more resilient</vt:lpstr>
      <vt:lpstr>The process for creating livestock using embryonic genome engineering</vt:lpstr>
      <vt:lpstr>The process of cloning in mammals</vt:lpstr>
      <vt:lpstr>The process of using altered sperm to create genome-edited livestock</vt:lpstr>
      <vt:lpstr>Genome editing for single-sex offspring</vt:lpstr>
      <vt:lpstr>Selecting male eggs</vt:lpstr>
      <vt:lpstr>Increasing muscle mass</vt:lpstr>
      <vt:lpstr>Protection from disease</vt:lpstr>
      <vt:lpstr>Improving heat tolerance</vt:lpstr>
      <vt:lpstr>Reduced allergenicity</vt:lpstr>
      <vt:lpstr>Image credit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Benton Cheung</dc:creator>
  <cp:lastModifiedBy>Glenn Ramit</cp:lastModifiedBy>
  <cp:revision>32</cp:revision>
  <dcterms:created xsi:type="dcterms:W3CDTF">2021-07-20T23:33:00Z</dcterms:created>
  <dcterms:modified xsi:type="dcterms:W3CDTF">2022-09-08T21:13:08Z</dcterms:modified>
</cp:coreProperties>
</file>