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7FF"/>
    <a:srgbClr val="898989"/>
    <a:srgbClr val="9F8F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9B397D-0A96-4580-B9FE-D15F70AC2D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CBF61C-4F23-44B3-9E8C-FF57C72629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FD1C4-3D76-45F8-839D-3C8D7A7D570F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B9E1F-FDB0-4D95-8D68-37E7B3AF6F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D9A3C-AAC7-4596-B8E2-8F45134F86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D72B7-64C3-4A29-88FD-672902495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0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4DE3E-B8E2-4054-8DC9-2343217C40B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457AC-C4D1-4207-8A68-6EE5F0808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4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5DE43E-ED05-4A94-96EC-2C5DA4F93D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8AAE20-CA47-450F-B542-5780DCF00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858" y="4847158"/>
            <a:ext cx="9144000" cy="772592"/>
          </a:xfrm>
        </p:spPr>
        <p:txBody>
          <a:bodyPr anchor="t">
            <a:normAutofit/>
          </a:bodyPr>
          <a:lstStyle>
            <a:lvl1pPr algn="l">
              <a:defRPr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D3596-032E-4011-87E0-07CF17999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858" y="5619750"/>
            <a:ext cx="9144000" cy="42862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9F8F68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04CC7F-93A3-431C-A6EF-4739CD97715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548" y="248213"/>
            <a:ext cx="2922813" cy="130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6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92B79-7A9D-4642-B203-F0874518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>
            <a:lvl1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EEE72-7C70-4B61-AFFF-27931DD29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515600" cy="365125"/>
          </a:xfrm>
        </p:spPr>
        <p:txBody>
          <a:bodyPr/>
          <a:lstStyle>
            <a:lvl1pPr>
              <a:defRPr>
                <a:latin typeface="Avenir Book" panose="02000503020000020003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2E5ECEDC-33A5-4EC7-BF56-5A5ACA5D72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004" y="47590"/>
            <a:ext cx="1129668" cy="150022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EFE98CD-B1D2-4766-992A-694336DD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67381"/>
            <a:ext cx="10515600" cy="53752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BB60B5-6A20-4E6C-9D23-092B6F5908AF}"/>
              </a:ext>
            </a:extLst>
          </p:cNvPr>
          <p:cNvSpPr/>
          <p:nvPr userDrawn="1"/>
        </p:nvSpPr>
        <p:spPr>
          <a:xfrm>
            <a:off x="0" y="455328"/>
            <a:ext cx="154781" cy="761625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3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492C63-5E40-406E-9D4C-6D806C24C5D6}"/>
              </a:ext>
            </a:extLst>
          </p:cNvPr>
          <p:cNvSpPr/>
          <p:nvPr userDrawn="1"/>
        </p:nvSpPr>
        <p:spPr>
          <a:xfrm>
            <a:off x="0" y="274322"/>
            <a:ext cx="10141527" cy="6583678"/>
          </a:xfrm>
          <a:prstGeom prst="rect">
            <a:avLst/>
          </a:prstGeom>
          <a:solidFill>
            <a:srgbClr val="292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8765D5-C3B1-4D65-B243-992593A7B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85" y="2313365"/>
            <a:ext cx="5146256" cy="2852737"/>
          </a:xfrm>
        </p:spPr>
        <p:txBody>
          <a:bodyPr anchor="t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AEDED-65B4-4852-85C5-302206D56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1585" y="3899350"/>
            <a:ext cx="51462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FE83F196-70AE-4CA8-BF28-2A9776BD37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665" y="5529730"/>
            <a:ext cx="1129668" cy="150022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76B4E6-13E6-4B21-A7EE-24D5E5DC305F}"/>
              </a:ext>
            </a:extLst>
          </p:cNvPr>
          <p:cNvCxnSpPr>
            <a:cxnSpLocks/>
          </p:cNvCxnSpPr>
          <p:nvPr userDrawn="1"/>
        </p:nvCxnSpPr>
        <p:spPr>
          <a:xfrm flipV="1">
            <a:off x="857250" y="581028"/>
            <a:ext cx="0" cy="601027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1BF28CE-D345-4297-BEB2-12422EA7CE85}"/>
              </a:ext>
            </a:extLst>
          </p:cNvPr>
          <p:cNvSpPr/>
          <p:nvPr userDrawn="1"/>
        </p:nvSpPr>
        <p:spPr>
          <a:xfrm>
            <a:off x="1146920" y="6314301"/>
            <a:ext cx="1939313" cy="276999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pl-PL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Segoe UI" panose="020B0502040204020203" pitchFamily="34" charset="0"/>
              </a:rPr>
              <a:t>INNOVATIVEGENOMICS.ORG</a:t>
            </a:r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796C2AA1-8381-403F-ADB9-4FFA864B882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72263" y="800099"/>
            <a:ext cx="4752975" cy="5257801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r>
              <a:rPr lang="fr-FR" dirty="0"/>
              <a:t>	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3662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05EBD-654F-4B55-B8A8-5A58214FB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3331"/>
            <a:ext cx="5181600" cy="4351338"/>
          </a:xfrm>
        </p:spPr>
        <p:txBody>
          <a:bodyPr>
            <a:normAutofit/>
          </a:bodyPr>
          <a:lstStyle>
            <a:lvl1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E792F-0D06-416A-8A20-842FF563B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53331"/>
            <a:ext cx="5181600" cy="4351338"/>
          </a:xfrm>
        </p:spPr>
        <p:txBody>
          <a:bodyPr>
            <a:normAutofit/>
          </a:bodyPr>
          <a:lstStyle>
            <a:lvl1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D1A9C00A-F16F-4AD3-935B-52938620AB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004" y="47590"/>
            <a:ext cx="1129668" cy="1500223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B8990B5-BECE-405B-A4A1-CC54278E2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67381"/>
            <a:ext cx="10515600" cy="53752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B52023-66AF-46AB-B24B-BDACB8963DD4}"/>
              </a:ext>
            </a:extLst>
          </p:cNvPr>
          <p:cNvSpPr/>
          <p:nvPr userDrawn="1"/>
        </p:nvSpPr>
        <p:spPr>
          <a:xfrm>
            <a:off x="0" y="455328"/>
            <a:ext cx="154781" cy="761625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1D22-B577-4BE9-B61B-1FAEB151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67381"/>
            <a:ext cx="10515600" cy="53752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CE22E-BD36-4F29-AB42-E56F4C116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3025" y="1336218"/>
            <a:ext cx="4459569" cy="44352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5857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28C8A-7B23-403C-B22A-C94823DF3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43025" y="1779738"/>
            <a:ext cx="4459570" cy="4821087"/>
          </a:xfrm>
        </p:spPr>
        <p:txBody>
          <a:bodyPr>
            <a:normAutofit/>
          </a:bodyPr>
          <a:lstStyle>
            <a:lvl1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AE8DA-DBB1-4ED2-AE79-43D369A1A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336218"/>
            <a:ext cx="4459569" cy="44351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5857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C5910-19EA-468E-89AE-AF905EE37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00812" y="1779738"/>
            <a:ext cx="4459569" cy="4821087"/>
          </a:xfrm>
        </p:spPr>
        <p:txBody>
          <a:bodyPr>
            <a:normAutofit/>
          </a:bodyPr>
          <a:lstStyle>
            <a:lvl1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644A17F2-0137-4C90-A7F0-D439A3D73B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004" y="47590"/>
            <a:ext cx="1129668" cy="150022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FB267FF-914A-428F-BD72-69CDB199250D}"/>
              </a:ext>
            </a:extLst>
          </p:cNvPr>
          <p:cNvSpPr/>
          <p:nvPr userDrawn="1"/>
        </p:nvSpPr>
        <p:spPr>
          <a:xfrm>
            <a:off x="0" y="455328"/>
            <a:ext cx="154781" cy="761625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D13034A0-8B4A-4887-927E-6051E55867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004" y="47590"/>
            <a:ext cx="1129668" cy="150022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1EE80E-2A44-4BCE-A3DE-60D1442C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67381"/>
            <a:ext cx="10515600" cy="53752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25A423-40EC-4F59-A479-BDD48FDCB305}"/>
              </a:ext>
            </a:extLst>
          </p:cNvPr>
          <p:cNvSpPr/>
          <p:nvPr userDrawn="1"/>
        </p:nvSpPr>
        <p:spPr>
          <a:xfrm>
            <a:off x="0" y="455328"/>
            <a:ext cx="154781" cy="761625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7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BCB7232-A8B6-4CC6-8732-E02B79D401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004" y="47590"/>
            <a:ext cx="1129668" cy="150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9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61D54-1427-4A43-B1AE-8515058B5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5534025" cy="16002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A5FA0-5F50-4ACB-A3A8-81B6FFB55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534025" cy="3811588"/>
          </a:xfrm>
        </p:spPr>
        <p:txBody>
          <a:bodyPr/>
          <a:lstStyle>
            <a:lvl1pPr marL="0" indent="0">
              <a:buNone/>
              <a:defRPr sz="16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FF18A9-B80B-4D9B-9EA5-5A592BFBF0F4}"/>
              </a:ext>
            </a:extLst>
          </p:cNvPr>
          <p:cNvSpPr/>
          <p:nvPr userDrawn="1"/>
        </p:nvSpPr>
        <p:spPr>
          <a:xfrm>
            <a:off x="6657975" y="0"/>
            <a:ext cx="5534025" cy="6858000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1F8A1A-A008-4910-B27F-F2E9939C84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004" y="104740"/>
            <a:ext cx="1129668" cy="150022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90AB9-02E9-4F62-B779-A7767ED30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8663" y="1604963"/>
            <a:ext cx="4709146" cy="487362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2B1F61-D717-471E-B76E-93FC5E9FF51D}"/>
              </a:ext>
            </a:extLst>
          </p:cNvPr>
          <p:cNvSpPr/>
          <p:nvPr userDrawn="1"/>
        </p:nvSpPr>
        <p:spPr>
          <a:xfrm>
            <a:off x="0" y="455328"/>
            <a:ext cx="154781" cy="761625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0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2F5F3-6588-4693-BBD5-BF80033182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88740"/>
            <a:ext cx="3533804" cy="856981"/>
          </a:xfr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Next-Generation Diagnostics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DDC43-CB68-41E7-8EFA-2CB43211D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76970"/>
            <a:ext cx="3533804" cy="499228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8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CDDF07A1-121D-4B43-929C-4B6F77F45A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665" y="5529730"/>
            <a:ext cx="1129668" cy="150022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6A24B2-1C68-4AD3-AC60-5A954187AD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84589" y="932855"/>
            <a:ext cx="7055167" cy="49922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088F0C-5202-4999-837E-EAB99B32936C}"/>
              </a:ext>
            </a:extLst>
          </p:cNvPr>
          <p:cNvSpPr/>
          <p:nvPr userDrawn="1"/>
        </p:nvSpPr>
        <p:spPr>
          <a:xfrm>
            <a:off x="0" y="455328"/>
            <a:ext cx="154781" cy="761625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DB7096-2755-4FEC-98A5-1B3F41E0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8B326-F4C3-44B7-A9E0-3029531A6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79C06-2564-49DB-850D-7E38E7B17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CB5BF-51FA-406F-9376-799FA9D66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00" y="6356350"/>
            <a:ext cx="723899" cy="365125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venir Book" panose="02000503020000020003" pitchFamily="2" charset="0"/>
              </a:defRPr>
            </a:lvl1pPr>
          </a:lstStyle>
          <a:p>
            <a:fld id="{37155B36-6644-42FB-AC64-D0384332CD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1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A close up of a sign&#10;&#10;Description automatically generated">
            <a:extLst>
              <a:ext uri="{FF2B5EF4-FFF2-40B4-BE49-F238E27FC236}">
                <a16:creationId xmlns:a16="http://schemas.microsoft.com/office/drawing/2014/main" id="{CFBBAD35-447F-154C-A470-0C122AE7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274" y="5269261"/>
            <a:ext cx="2021033" cy="1561707"/>
          </a:xfrm>
          <a:prstGeom prst="rect">
            <a:avLst/>
          </a:prstGeom>
        </p:spPr>
      </p:pic>
      <p:pic>
        <p:nvPicPr>
          <p:cNvPr id="45" name="Picture 44" descr="A close up of a sign&#10;&#10;Description automatically generated">
            <a:extLst>
              <a:ext uri="{FF2B5EF4-FFF2-40B4-BE49-F238E27FC236}">
                <a16:creationId xmlns:a16="http://schemas.microsoft.com/office/drawing/2014/main" id="{7E9695DC-B88B-D444-A383-940DBD69C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151" y="4221506"/>
            <a:ext cx="2021033" cy="1561708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D11EDA7-73D3-0E4E-A2DC-9DD55690E029}"/>
              </a:ext>
            </a:extLst>
          </p:cNvPr>
          <p:cNvSpPr/>
          <p:nvPr/>
        </p:nvSpPr>
        <p:spPr>
          <a:xfrm>
            <a:off x="5490390" y="1665043"/>
            <a:ext cx="2790486" cy="24725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50800" dir="5400000" algn="ct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 Logos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D6765E-C565-4A1C-8DE7-ED9AC0AD938C}"/>
              </a:ext>
            </a:extLst>
          </p:cNvPr>
          <p:cNvSpPr/>
          <p:nvPr/>
        </p:nvSpPr>
        <p:spPr>
          <a:xfrm>
            <a:off x="676139" y="1657181"/>
            <a:ext cx="4409605" cy="24725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0" dist="50800" dir="5400000" algn="ct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Fonts</a:t>
            </a:r>
          </a:p>
          <a:p>
            <a:endParaRPr lang="en-US" b="1" dirty="0">
              <a:solidFill>
                <a:srgbClr val="292D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92D39"/>
                </a:solidFill>
                <a:cs typeface="Segoe UI Light" panose="020B0502040204020203" pitchFamily="34" charset="0"/>
              </a:rPr>
              <a:t>For titles and subtitles: </a:t>
            </a:r>
            <a:r>
              <a:rPr lang="en-US" b="1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Bold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92D39"/>
                </a:solidFill>
                <a:cs typeface="Segoe UI Light" panose="020B0502040204020203" pitchFamily="34" charset="0"/>
              </a:rPr>
              <a:t>For body text: Calibri 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292D39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857FF"/>
                </a:solidFill>
                <a:cs typeface="Segoe UI Light" panose="020B0502040204020203" pitchFamily="34" charset="0"/>
              </a:rPr>
              <a:t>Subtitle Color:</a:t>
            </a:r>
            <a:r>
              <a:rPr lang="en-US" b="1" dirty="0">
                <a:solidFill>
                  <a:srgbClr val="292D39"/>
                </a:solidFill>
                <a:cs typeface="Segoe UI Light" panose="020B0502040204020203" pitchFamily="34" charset="0"/>
              </a:rPr>
              <a:t> </a:t>
            </a:r>
            <a:r>
              <a:rPr lang="en-US" dirty="0" err="1">
                <a:solidFill>
                  <a:srgbClr val="292D39"/>
                </a:solidFill>
                <a:cs typeface="Segoe UI Light" panose="020B0502040204020203" pitchFamily="34" charset="0"/>
              </a:rPr>
              <a:t>Blurple</a:t>
            </a:r>
            <a:r>
              <a:rPr lang="en-US" dirty="0">
                <a:solidFill>
                  <a:srgbClr val="292D39"/>
                </a:solidFill>
                <a:cs typeface="Segoe UI Light" panose="020B0502040204020203" pitchFamily="34" charset="0"/>
              </a:rPr>
              <a:t> </a:t>
            </a:r>
            <a:r>
              <a:rPr lang="en-US" b="1" dirty="0">
                <a:solidFill>
                  <a:srgbClr val="292D39"/>
                </a:solidFill>
                <a:cs typeface="Segoe UI Light" panose="020B0502040204020203" pitchFamily="34" charset="0"/>
              </a:rPr>
              <a:t>(#5857FF)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  <a:cs typeface="Segoe UI Light" panose="020B0502040204020203" pitchFamily="34" charset="0"/>
              </a:rPr>
              <a:t>Title Color:</a:t>
            </a:r>
            <a:r>
              <a:rPr lang="en-US" b="1" dirty="0">
                <a:solidFill>
                  <a:srgbClr val="292D39"/>
                </a:solidFill>
                <a:cs typeface="Segoe UI Light" panose="020B0502040204020203" pitchFamily="34" charset="0"/>
              </a:rPr>
              <a:t> </a:t>
            </a:r>
            <a:r>
              <a:rPr lang="en-US" dirty="0">
                <a:solidFill>
                  <a:srgbClr val="292D39"/>
                </a:solidFill>
                <a:cs typeface="Segoe UI Light" panose="020B0502040204020203" pitchFamily="34" charset="0"/>
              </a:rPr>
              <a:t>Deep Blue </a:t>
            </a:r>
            <a:r>
              <a:rPr lang="en-US" b="1" dirty="0">
                <a:solidFill>
                  <a:srgbClr val="292D39"/>
                </a:solidFill>
                <a:cs typeface="Segoe UI Light" panose="020B0502040204020203" pitchFamily="34" charset="0"/>
              </a:rPr>
              <a:t>(#292D39)</a:t>
            </a:r>
            <a:endParaRPr lang="en-US" dirty="0">
              <a:solidFill>
                <a:srgbClr val="292D39"/>
              </a:solidFill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92D39"/>
                </a:solidFill>
                <a:cs typeface="Segoe UI Light" panose="020B0502040204020203" pitchFamily="34" charset="0"/>
              </a:rPr>
              <a:t>Background Color: White</a:t>
            </a:r>
            <a:endParaRPr lang="en-US" b="1" dirty="0">
              <a:solidFill>
                <a:srgbClr val="292D39"/>
              </a:solidFill>
              <a:cs typeface="Segoe UI Light" panose="020B0502040204020203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64CBD4-C91A-447E-BD4A-43C34EB3D606}"/>
              </a:ext>
            </a:extLst>
          </p:cNvPr>
          <p:cNvSpPr/>
          <p:nvPr/>
        </p:nvSpPr>
        <p:spPr>
          <a:xfrm>
            <a:off x="676140" y="4818725"/>
            <a:ext cx="4409604" cy="184840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301F6-FAA4-4922-80FF-7E0F99DD9CE3}"/>
              </a:ext>
            </a:extLst>
          </p:cNvPr>
          <p:cNvSpPr txBox="1"/>
          <p:nvPr/>
        </p:nvSpPr>
        <p:spPr>
          <a:xfrm>
            <a:off x="609462" y="565197"/>
            <a:ext cx="720288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4000" b="1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 Template Guide</a:t>
            </a:r>
            <a:endParaRPr lang="fr-FR" sz="4000" b="1" dirty="0">
              <a:solidFill>
                <a:srgbClr val="292D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D8776E-4A56-4422-B3CC-BC2FA7905BE0}"/>
              </a:ext>
            </a:extLst>
          </p:cNvPr>
          <p:cNvSpPr/>
          <p:nvPr/>
        </p:nvSpPr>
        <p:spPr>
          <a:xfrm>
            <a:off x="852592" y="5084100"/>
            <a:ext cx="1011862" cy="569831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#5857FF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8F5868-27A6-4433-AD2F-DCF225788FFB}"/>
              </a:ext>
            </a:extLst>
          </p:cNvPr>
          <p:cNvSpPr/>
          <p:nvPr/>
        </p:nvSpPr>
        <p:spPr>
          <a:xfrm>
            <a:off x="1864453" y="5084099"/>
            <a:ext cx="1018129" cy="569831"/>
          </a:xfrm>
          <a:prstGeom prst="rect">
            <a:avLst/>
          </a:prstGeom>
          <a:solidFill>
            <a:srgbClr val="898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#898DF9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7E29E2-645C-4FC1-9599-C3953C742DC8}"/>
              </a:ext>
            </a:extLst>
          </p:cNvPr>
          <p:cNvSpPr/>
          <p:nvPr/>
        </p:nvSpPr>
        <p:spPr>
          <a:xfrm>
            <a:off x="2882582" y="5084099"/>
            <a:ext cx="1023012" cy="569831"/>
          </a:xfrm>
          <a:prstGeom prst="rect">
            <a:avLst/>
          </a:prstGeom>
          <a:solidFill>
            <a:srgbClr val="BCB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#BCBEFB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A57B9-45D9-4480-811F-9303AFF28DED}"/>
              </a:ext>
            </a:extLst>
          </p:cNvPr>
          <p:cNvSpPr/>
          <p:nvPr/>
        </p:nvSpPr>
        <p:spPr>
          <a:xfrm>
            <a:off x="3905594" y="5084099"/>
            <a:ext cx="1018129" cy="569831"/>
          </a:xfrm>
          <a:prstGeom prst="rect">
            <a:avLst/>
          </a:prstGeom>
          <a:solidFill>
            <a:srgbClr val="EEE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#EEEEFE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910468-9503-4063-BBCF-0A2841222B6D}"/>
              </a:ext>
            </a:extLst>
          </p:cNvPr>
          <p:cNvSpPr/>
          <p:nvPr/>
        </p:nvSpPr>
        <p:spPr>
          <a:xfrm>
            <a:off x="877458" y="5875084"/>
            <a:ext cx="986995" cy="569831"/>
          </a:xfrm>
          <a:prstGeom prst="rect">
            <a:avLst/>
          </a:prstGeom>
          <a:solidFill>
            <a:srgbClr val="292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#292D39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76187D-2216-408A-8B97-C2C061A4D8A0}"/>
              </a:ext>
            </a:extLst>
          </p:cNvPr>
          <p:cNvSpPr/>
          <p:nvPr/>
        </p:nvSpPr>
        <p:spPr>
          <a:xfrm>
            <a:off x="1864452" y="5875081"/>
            <a:ext cx="1026141" cy="569831"/>
          </a:xfrm>
          <a:prstGeom prst="rect">
            <a:avLst/>
          </a:prstGeom>
          <a:solidFill>
            <a:srgbClr val="696C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#696C73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29E80B-373A-4F84-983B-3552AA94A921}"/>
              </a:ext>
            </a:extLst>
          </p:cNvPr>
          <p:cNvSpPr/>
          <p:nvPr/>
        </p:nvSpPr>
        <p:spPr>
          <a:xfrm>
            <a:off x="2890594" y="5884158"/>
            <a:ext cx="1018129" cy="569831"/>
          </a:xfrm>
          <a:prstGeom prst="rect">
            <a:avLst/>
          </a:prstGeom>
          <a:solidFill>
            <a:srgbClr val="AAAB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#696C73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45A6ED-B299-43B3-A9D3-1680A0FBCD48}"/>
              </a:ext>
            </a:extLst>
          </p:cNvPr>
          <p:cNvSpPr/>
          <p:nvPr/>
        </p:nvSpPr>
        <p:spPr>
          <a:xfrm>
            <a:off x="3905058" y="5884157"/>
            <a:ext cx="1008704" cy="569831"/>
          </a:xfrm>
          <a:prstGeom prst="rect">
            <a:avLst/>
          </a:prstGeom>
          <a:solidFill>
            <a:srgbClr val="E9E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292D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#E9EAEB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402F692-E4FE-D445-8CC0-95FFD185B878}"/>
              </a:ext>
            </a:extLst>
          </p:cNvPr>
          <p:cNvSpPr/>
          <p:nvPr/>
        </p:nvSpPr>
        <p:spPr>
          <a:xfrm>
            <a:off x="8282169" y="1665044"/>
            <a:ext cx="2790486" cy="2472596"/>
          </a:xfrm>
          <a:prstGeom prst="rect">
            <a:avLst/>
          </a:prstGeom>
          <a:solidFill>
            <a:srgbClr val="292D39"/>
          </a:solidFill>
          <a:ln>
            <a:noFill/>
          </a:ln>
          <a:effectLst>
            <a:outerShdw blurRad="381000" dist="50800" dir="5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 descr="A picture containing drawing, food, light&#10;&#10;Description automatically generated">
            <a:extLst>
              <a:ext uri="{FF2B5EF4-FFF2-40B4-BE49-F238E27FC236}">
                <a16:creationId xmlns:a16="http://schemas.microsoft.com/office/drawing/2014/main" id="{394A8032-1914-B54B-8728-8BB5309400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248" y="2871590"/>
            <a:ext cx="2261947" cy="1012853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D094E3-B89B-064E-AE3E-DAAEA99CF6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547" y="1840048"/>
            <a:ext cx="998635" cy="1326209"/>
          </a:xfrm>
          <a:prstGeom prst="rect">
            <a:avLst/>
          </a:prstGeom>
        </p:spPr>
      </p:pic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4F4D71AC-CB84-EA4D-BF01-DB98D06438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276" y="2736193"/>
            <a:ext cx="998635" cy="1326209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6402F7-758A-6648-8118-4568BA0283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397" y="2002849"/>
            <a:ext cx="2195203" cy="982966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39993E-C1B8-F047-BC25-0E9155BAB1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768" y="2897228"/>
            <a:ext cx="2147289" cy="961511"/>
          </a:xfrm>
          <a:prstGeom prst="rect">
            <a:avLst/>
          </a:prstGeom>
        </p:spPr>
      </p:pic>
      <p:pic>
        <p:nvPicPr>
          <p:cNvPr id="27" name="Picture 26" descr="A close up of a logo&#10;&#10;Description automatically generated">
            <a:extLst>
              <a:ext uri="{FF2B5EF4-FFF2-40B4-BE49-F238E27FC236}">
                <a16:creationId xmlns:a16="http://schemas.microsoft.com/office/drawing/2014/main" id="{916D6EB7-45AB-B749-80BC-3F36A8A1D4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00" y="1842860"/>
            <a:ext cx="998636" cy="1326210"/>
          </a:xfrm>
          <a:prstGeom prst="rect">
            <a:avLst/>
          </a:prstGeom>
        </p:spPr>
      </p:pic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00C61FF0-0DE2-F443-885C-AAA8073B56E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075" y="2011395"/>
            <a:ext cx="2195203" cy="982966"/>
          </a:xfrm>
          <a:prstGeom prst="rect">
            <a:avLst/>
          </a:prstGeom>
        </p:spPr>
      </p:pic>
      <p:pic>
        <p:nvPicPr>
          <p:cNvPr id="29" name="Picture 28" descr="A close up of a sign&#10;&#10;Description automatically generated">
            <a:extLst>
              <a:ext uri="{FF2B5EF4-FFF2-40B4-BE49-F238E27FC236}">
                <a16:creationId xmlns:a16="http://schemas.microsoft.com/office/drawing/2014/main" id="{B5CA6A1A-4287-C649-9EF1-5C1AA88BB6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072" y="2716064"/>
            <a:ext cx="998635" cy="1326209"/>
          </a:xfrm>
          <a:prstGeom prst="rect">
            <a:avLst/>
          </a:prstGeom>
        </p:spPr>
      </p:pic>
      <p:pic>
        <p:nvPicPr>
          <p:cNvPr id="44" name="Picture 43" descr="A picture containing window, drawing&#10;&#10;Description automatically generated">
            <a:extLst>
              <a:ext uri="{FF2B5EF4-FFF2-40B4-BE49-F238E27FC236}">
                <a16:creationId xmlns:a16="http://schemas.microsoft.com/office/drawing/2014/main" id="{2C3D02C3-3C70-F14B-BEB3-0CFC17D2EC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013" y="4216825"/>
            <a:ext cx="2021032" cy="1561707"/>
          </a:xfrm>
          <a:prstGeom prst="rect">
            <a:avLst/>
          </a:prstGeom>
        </p:spPr>
      </p:pic>
      <p:pic>
        <p:nvPicPr>
          <p:cNvPr id="47" name="Picture 46" descr="A picture containing window, drawing&#10;&#10;Description automatically generated">
            <a:extLst>
              <a:ext uri="{FF2B5EF4-FFF2-40B4-BE49-F238E27FC236}">
                <a16:creationId xmlns:a16="http://schemas.microsoft.com/office/drawing/2014/main" id="{C6E92807-9FA1-CB49-A502-09CE0C5D10F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587" y="5270622"/>
            <a:ext cx="2017507" cy="1558983"/>
          </a:xfrm>
          <a:prstGeom prst="rect">
            <a:avLst/>
          </a:prstGeom>
        </p:spPr>
      </p:pic>
      <p:pic>
        <p:nvPicPr>
          <p:cNvPr id="19" name="Picture 1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6CB295A-5E63-7445-9AD6-ABF2393109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066" y="4441551"/>
            <a:ext cx="2346876" cy="725250"/>
          </a:xfrm>
          <a:prstGeom prst="rect">
            <a:avLst/>
          </a:prstGeom>
        </p:spPr>
      </p:pic>
      <p:pic>
        <p:nvPicPr>
          <p:cNvPr id="49" name="Picture 48" descr="Logo&#10;&#10;Description automatically generated">
            <a:extLst>
              <a:ext uri="{FF2B5EF4-FFF2-40B4-BE49-F238E27FC236}">
                <a16:creationId xmlns:a16="http://schemas.microsoft.com/office/drawing/2014/main" id="{7BA9297D-898C-C743-81E7-C420D0E368A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106" y="5470712"/>
            <a:ext cx="1652746" cy="1074656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E0877E56-D244-4A5A-A335-4189DDB47F19}"/>
              </a:ext>
            </a:extLst>
          </p:cNvPr>
          <p:cNvSpPr/>
          <p:nvPr/>
        </p:nvSpPr>
        <p:spPr>
          <a:xfrm>
            <a:off x="0" y="455328"/>
            <a:ext cx="154781" cy="761625"/>
          </a:xfrm>
          <a:prstGeom prst="rect">
            <a:avLst/>
          </a:prstGeom>
          <a:solidFill>
            <a:srgbClr val="585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6364B-F96B-44A4-8072-F547AF22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55C27-77BD-4A92-A45A-539CCA952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38CE666-0496-4471-98F8-BE4B9B6B349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29628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BB0B5-7174-4CE7-B11B-24763FBE5A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6586B-8C22-4421-B414-0F58D96BD2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1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04D0A7-A54C-45E8-84DD-850774C97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1AC15C-5462-4122-989A-24512BB54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5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9E42-FC12-41DB-9C9E-54068B22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DB59B-724C-44E0-83C9-08730705D5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A7D0F99-49B4-480A-BBDD-7D221C417A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61509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27A1C1-F4E0-4DBE-BEDD-924822D317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03D8-B399-45EB-A184-FAD83831E5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CBB9B0-59AA-4996-93E4-EDAA00A7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08D4-9E07-4F43-84D1-16144147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294A1-5E60-401D-AAE1-36122F1242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97FC28-7055-490B-9A1B-EFD8629F4E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610A3-FC7A-4324-8B56-3B9EA47DE7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9A247E-D81D-4963-8036-0109294F7BC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2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C4BA-2A43-4546-811F-7D0F335A8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5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41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A94F7-15BA-4651-ABEF-9A965913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AB3FA-A797-4043-AE46-8CCF15F4A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B920A-7A64-455B-BEB9-50D2B679E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GI Brand Colors">
      <a:dk1>
        <a:srgbClr val="000000"/>
      </a:dk1>
      <a:lt1>
        <a:srgbClr val="FFFFFF"/>
      </a:lt1>
      <a:dk2>
        <a:srgbClr val="282C38"/>
      </a:dk2>
      <a:lt2>
        <a:srgbClr val="D8D8D8"/>
      </a:lt2>
      <a:accent1>
        <a:srgbClr val="5857FF"/>
      </a:accent1>
      <a:accent2>
        <a:srgbClr val="FFAB0F"/>
      </a:accent2>
      <a:accent3>
        <a:srgbClr val="79CBC8"/>
      </a:accent3>
      <a:accent4>
        <a:srgbClr val="96C04B"/>
      </a:accent4>
      <a:accent5>
        <a:srgbClr val="EC5120"/>
      </a:accent5>
      <a:accent6>
        <a:srgbClr val="898DF9"/>
      </a:accent6>
      <a:hlink>
        <a:srgbClr val="0563C1"/>
      </a:hlink>
      <a:folHlink>
        <a:srgbClr val="954F72"/>
      </a:folHlink>
    </a:clrScheme>
    <a:fontScheme name="Custom 1">
      <a:majorFont>
        <a:latin typeface="Arial Bold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54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Book</vt:lpstr>
      <vt:lpstr>Avenir Next LT Pro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Benton Cheung</dc:creator>
  <cp:lastModifiedBy>Benton Cheung</cp:lastModifiedBy>
  <cp:revision>69</cp:revision>
  <dcterms:created xsi:type="dcterms:W3CDTF">2021-03-18T00:42:07Z</dcterms:created>
  <dcterms:modified xsi:type="dcterms:W3CDTF">2021-04-12T18:07:45Z</dcterms:modified>
</cp:coreProperties>
</file>